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5"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7" Type="http://schemas.openxmlformats.org/officeDocument/2006/relationships/slide" Target="slides/slide7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ext cx="7540639" cy="1047311"/>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